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7" r:id="rId2"/>
    <p:sldId id="258" r:id="rId3"/>
    <p:sldId id="259" r:id="rId4"/>
    <p:sldId id="260" r:id="rId5"/>
    <p:sldId id="262" r:id="rId6"/>
    <p:sldId id="267" r:id="rId7"/>
    <p:sldId id="263" r:id="rId8"/>
    <p:sldId id="264" r:id="rId9"/>
    <p:sldId id="265" r:id="rId10"/>
    <p:sldId id="266" r:id="rId1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284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63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9A9F08-3E7D-1941-8B33-9E8415563051}" type="datetimeFigureOut">
              <a:rPr kumimoji="1" lang="ko-KR" altLang="en-US" smtClean="0"/>
              <a:t>2019. 11. 6.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2002B6-3485-1248-A921-E50738E04B4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732101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19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endParaRPr lang="en-US" sz="2000" b="0" strike="noStrike" spc="-1">
              <a:latin typeface="굴림"/>
            </a:endParaRPr>
          </a:p>
        </p:txBody>
      </p:sp>
      <p:sp>
        <p:nvSpPr>
          <p:cNvPr id="197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B4EE01C4-E99B-4AC7-B278-03908694F874}" type="slidenum"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lang="en-US" sz="1200" b="0" strike="noStrike" spc="-1">
              <a:latin typeface="바탕"/>
            </a:endParaRPr>
          </a:p>
        </p:txBody>
      </p:sp>
    </p:spTree>
    <p:extLst>
      <p:ext uri="{BB962C8B-B14F-4D97-AF65-F5344CB8AC3E}">
        <p14:creationId xmlns:p14="http://schemas.microsoft.com/office/powerpoint/2010/main" val="16512321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050EFB-DE01-7F40-AD30-C49435EF53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C19DE4E-16A1-D241-B88D-150C0C7945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1F93F04-C775-364E-A2D1-12D86B054B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76F8D-4A20-9F45-A3EB-266E4FCBCED4}" type="datetimeFigureOut">
              <a:rPr kumimoji="1" lang="ko-KR" altLang="en-US" smtClean="0"/>
              <a:t>2019. 11. 6.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208E950-05C1-8843-910C-BC15A01A2D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8F01678-ACE5-B744-B468-6E6E5989E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6E247-6E32-8548-B574-788D051A49C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882532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3ED32E-A330-D740-A46F-E99E1B4655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858ADA0-3F19-ED43-9507-0FADD997EC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DF39891-9CA9-A74A-AA24-C3C7E6E957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76F8D-4A20-9F45-A3EB-266E4FCBCED4}" type="datetimeFigureOut">
              <a:rPr kumimoji="1" lang="ko-KR" altLang="en-US" smtClean="0"/>
              <a:t>2019. 11. 6.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E65194E-BDAF-6F4F-A14B-70F0138C78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E82C37E-0D68-FC47-89A1-250D50A877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6E247-6E32-8548-B574-788D051A49C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496842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57A5B1F-88A5-D042-A2A9-A508F9DCADB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15D7E46-AE93-494E-9387-5FC52505A9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D4AA2A6-BA7A-C045-8738-1AEA0F0CEB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76F8D-4A20-9F45-A3EB-266E4FCBCED4}" type="datetimeFigureOut">
              <a:rPr kumimoji="1" lang="ko-KR" altLang="en-US" smtClean="0"/>
              <a:t>2019. 11. 6.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A72D66B-9BF8-3A41-B2F1-5AB7895DA0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1A6B2A6-F2E7-D34F-B001-F15654A29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6E247-6E32-8548-B574-788D051A49C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688737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ko-KR" sz="1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굴림"/>
            </a:endParaRPr>
          </a:p>
        </p:txBody>
      </p:sp>
    </p:spTree>
    <p:extLst>
      <p:ext uri="{BB962C8B-B14F-4D97-AF65-F5344CB8AC3E}">
        <p14:creationId xmlns:p14="http://schemas.microsoft.com/office/powerpoint/2010/main" val="8851972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504A74-AFA9-3546-8790-F77F1BD44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D0C2E06-2FF3-B945-83A2-8E6B2AA74A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CF6E4A1-4A87-2D45-B4BF-7FA4656E54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76F8D-4A20-9F45-A3EB-266E4FCBCED4}" type="datetimeFigureOut">
              <a:rPr kumimoji="1" lang="ko-KR" altLang="en-US" smtClean="0"/>
              <a:t>2019. 11. 6.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05AE2D1-09FF-9A49-BC8C-AA76991EB2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2CC62CA-E3E7-B840-A9D2-C353502388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6E247-6E32-8548-B574-788D051A49C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910342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847812-EECD-8F46-8F88-038A6A762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CBA6129-AF67-C34F-8B92-7BDB4742C0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C49269E-125B-8B48-A1AE-8D0C59F859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76F8D-4A20-9F45-A3EB-266E4FCBCED4}" type="datetimeFigureOut">
              <a:rPr kumimoji="1" lang="ko-KR" altLang="en-US" smtClean="0"/>
              <a:t>2019. 11. 6.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0EF9374-BC27-5C48-B354-51C3013CCA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FAB343C-5EA2-FC43-94D0-C1D49D1EE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6E247-6E32-8548-B574-788D051A49C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095563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DBE1FF-B6C4-1A4C-A487-3D5DABE59E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0CF596F-6CC6-4C46-927B-8AEAACBDF5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A07531A-C2BC-1F4F-AC35-E3EDEE8316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06C440F-58A0-6C40-851B-E8DC3B7D1A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76F8D-4A20-9F45-A3EB-266E4FCBCED4}" type="datetimeFigureOut">
              <a:rPr kumimoji="1" lang="ko-KR" altLang="en-US" smtClean="0"/>
              <a:t>2019. 11. 6.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7CD8C5E-6E3C-004A-AE0C-8641784296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A98194E-974E-6F47-8EA7-559EFC2017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6E247-6E32-8548-B574-788D051A49C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976191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9A4702-9D9A-484C-8309-3F5BD7332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81CDB43-AE68-764A-8395-3953B16604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1B9D9A0-43D5-E646-A871-7A60CA30EB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D48AAE8-8C34-8A4E-9444-4D4EBE6454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5ABB582-0DF8-4B4C-9921-CB6F7A1EA1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F0CA8C7-528F-3E43-B6F7-2BC3AE2771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76F8D-4A20-9F45-A3EB-266E4FCBCED4}" type="datetimeFigureOut">
              <a:rPr kumimoji="1" lang="ko-KR" altLang="en-US" smtClean="0"/>
              <a:t>2019. 11. 6.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4044A45-602D-194F-9C76-E52191A17F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11AC93E-5704-544E-B25E-BC35F70CC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6E247-6E32-8548-B574-788D051A49C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658644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F5B380-CE56-F148-9292-347D9E465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021C07D-4A80-584E-91FC-50B551DC00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76F8D-4A20-9F45-A3EB-266E4FCBCED4}" type="datetimeFigureOut">
              <a:rPr kumimoji="1" lang="ko-KR" altLang="en-US" smtClean="0"/>
              <a:t>2019. 11. 6.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9A24957-F34C-E24D-B840-E727BC6445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7DDD3ED-FD9A-B44C-B286-857E0E44B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6E247-6E32-8548-B574-788D051A49C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279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1066E37-EF76-2545-B188-62A97B0FFF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76F8D-4A20-9F45-A3EB-266E4FCBCED4}" type="datetimeFigureOut">
              <a:rPr kumimoji="1" lang="ko-KR" altLang="en-US" smtClean="0"/>
              <a:t>2019. 11. 6.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6244923-A388-1E49-9DF7-2C83A00485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F779D50-A635-F440-A3FD-29AA17C39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6E247-6E32-8548-B574-788D051A49C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265465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A64224-C76C-0748-891D-C3714DB94F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3691135-3F11-1A42-9B46-97A43043BC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7156B65-D1AE-6543-B0F8-9AA1B129DD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C8991A3-FB43-8E43-B7DC-5790F7156F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76F8D-4A20-9F45-A3EB-266E4FCBCED4}" type="datetimeFigureOut">
              <a:rPr kumimoji="1" lang="ko-KR" altLang="en-US" smtClean="0"/>
              <a:t>2019. 11. 6.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3FD5B25-EEFC-3548-968E-3BA7749F21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D309516-0854-E844-B818-A2F942197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6E247-6E32-8548-B574-788D051A49C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979249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63C228-1B72-0E44-BEF6-873F72F179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7380020-390D-CF4E-A0DD-FF30C5B0ED7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DA2FDDC-F961-8343-8C2E-2635CA5504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D65A99F-38FA-8446-AB74-7C6977A462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76F8D-4A20-9F45-A3EB-266E4FCBCED4}" type="datetimeFigureOut">
              <a:rPr kumimoji="1" lang="ko-KR" altLang="en-US" smtClean="0"/>
              <a:t>2019. 11. 6.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69C28C6-2DD9-BF4A-901E-9DDF153969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4797D8B-E57A-744C-9EDC-3E513967B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6E247-6E32-8548-B574-788D051A49C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252852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4608C8B-951C-FF46-B51F-D23EED58CD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14EDC3A-9473-8C49-B580-7939DDBDAA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026ABF0-5D9B-D949-8943-8514DBAFFDA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F76F8D-4A20-9F45-A3EB-266E4FCBCED4}" type="datetimeFigureOut">
              <a:rPr kumimoji="1" lang="ko-KR" altLang="en-US" smtClean="0"/>
              <a:t>2019. 11. 6.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01E64C6-FF1D-DE44-99FD-7F86FE96BA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14ABFAC-CA73-064E-B5D2-9BB40BDAA1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A6E247-6E32-8548-B574-788D051A49C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349745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evicemart.co.kr/goods/view?no=12234533" TargetMode="External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evicemart.co.kr/goods/view?no=12237585" TargetMode="External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2.xml"/><Relationship Id="rId5" Type="http://schemas.openxmlformats.org/officeDocument/2006/relationships/hyperlink" Target="http://www.devicemart.co.kr/goods/view?no=10987018" TargetMode="External"/><Relationship Id="rId4" Type="http://schemas.openxmlformats.org/officeDocument/2006/relationships/image" Target="../media/image5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hyperlink" Target="http://www.devicemart.co.kr/goods/view?no=12234996" TargetMode="Externa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.tiff"/><Relationship Id="rId4" Type="http://schemas.openxmlformats.org/officeDocument/2006/relationships/hyperlink" Target="http://www.devicemart.co.kr/goods/view?no=10987018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hyperlink" Target="http://www.devicemart.co.kr/goods/view?no=1290795" TargetMode="Externa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smartstore.naver.com/tsola/products/4673122640?NaPm=ct%3Dk2iibrq8%7Cci%3D55cc3c4721fb8be47aac4ba9fc2b7d7c53b9e12d%7Ctr%3Dslsl%7Csn%3D677424%7Cic%3D%7Chk%3D2e823de4d653193ade0471b687f603033f862872" TargetMode="Externa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smartstore.naver.com/csyootong/products/4464893379?NaPm=ct%3Dk2ii863k%7Cci%3D1e02485f55a1b182bf4b703edb3b51be971d5544%7Ctr%3Dslsl%7Csn%3D886834%7Cic%3D%7Chk%3Dcb08691a0fa1c99cba24fa1abbbf92ecac4bdb2f" TargetMode="Externa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hyperlink" Target="http://www.devicemart.co.kr/goods/view?no=1361117" TargetMode="Externa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CustomShape 1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0" name="TextShape 2"/>
          <p:cNvSpPr txBox="1"/>
          <p:nvPr/>
        </p:nvSpPr>
        <p:spPr>
          <a:xfrm>
            <a:off x="838080" y="4525200"/>
            <a:ext cx="6801120" cy="173700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pPr algn="r">
              <a:lnSpc>
                <a:spcPct val="90000"/>
              </a:lnSpc>
            </a:pPr>
            <a:r>
              <a:rPr lang="ko-KR" sz="6000" b="1" strike="noStrike" spc="-1" dirty="0">
                <a:solidFill>
                  <a:srgbClr val="4472C4"/>
                </a:solidFill>
                <a:latin typeface="맑은 고딕"/>
              </a:rPr>
              <a:t>너</a:t>
            </a:r>
            <a:r>
              <a:rPr lang="ko-KR" sz="6000" b="1" strike="noStrike" spc="-1" dirty="0">
                <a:solidFill>
                  <a:srgbClr val="000000"/>
                </a:solidFill>
                <a:latin typeface="맑은 고딕"/>
              </a:rPr>
              <a:t>는 </a:t>
            </a:r>
            <a:r>
              <a:rPr lang="ko-KR" sz="6000" b="1" strike="noStrike" spc="-1" dirty="0">
                <a:solidFill>
                  <a:srgbClr val="FFD966"/>
                </a:solidFill>
                <a:latin typeface="맑은 고딕"/>
              </a:rPr>
              <a:t>나</a:t>
            </a:r>
            <a:r>
              <a:rPr lang="ko-KR" sz="6000" b="1" strike="noStrike" spc="-1" dirty="0">
                <a:solidFill>
                  <a:srgbClr val="000000"/>
                </a:solidFill>
                <a:latin typeface="맑은 고딕"/>
              </a:rPr>
              <a:t>의 </a:t>
            </a:r>
            <a:r>
              <a:rPr lang="ko-KR" sz="6000" b="1" strike="noStrike" spc="-1" dirty="0">
                <a:solidFill>
                  <a:srgbClr val="70AD47"/>
                </a:solidFill>
                <a:latin typeface="맑은 고딕"/>
              </a:rPr>
              <a:t>친구</a:t>
            </a:r>
            <a:br>
              <a:rPr dirty="0"/>
            </a:br>
            <a:r>
              <a:rPr lang="ko-KR" sz="3600" b="1" strike="noStrike" spc="-1" dirty="0" err="1">
                <a:solidFill>
                  <a:srgbClr val="000000"/>
                </a:solidFill>
                <a:latin typeface="맑은 고딕"/>
              </a:rPr>
              <a:t>캡스톤</a:t>
            </a:r>
            <a:r>
              <a:rPr lang="ko-KR" sz="3600" b="1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ko-KR" altLang="en-US" sz="3600" b="1" spc="-1" dirty="0">
                <a:solidFill>
                  <a:srgbClr val="000000"/>
                </a:solidFill>
                <a:latin typeface="맑은 고딕"/>
              </a:rPr>
              <a:t>시나리오</a:t>
            </a:r>
            <a:r>
              <a:rPr lang="ko-KR" sz="3600" b="1" strike="noStrike" spc="-1" dirty="0">
                <a:solidFill>
                  <a:srgbClr val="000000"/>
                </a:solidFill>
                <a:latin typeface="맑은 고딕"/>
              </a:rPr>
              <a:t> 발표</a:t>
            </a:r>
            <a:endParaRPr lang="ko-KR" sz="3600" b="0" strike="noStrike" spc="-1" dirty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31" name="TextShape 3"/>
          <p:cNvSpPr txBox="1"/>
          <p:nvPr/>
        </p:nvSpPr>
        <p:spPr>
          <a:xfrm>
            <a:off x="7961400" y="4525200"/>
            <a:ext cx="3258360" cy="173700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US" sz="2400" b="0" strike="noStrike" spc="-1">
                <a:solidFill>
                  <a:srgbClr val="000000"/>
                </a:solidFill>
                <a:latin typeface="맑은 고딕"/>
              </a:rPr>
              <a:t>201501418 김승우</a:t>
            </a:r>
            <a:endParaRPr lang="en-US" sz="2400" b="0" strike="noStrike" spc="-1">
              <a:latin typeface="굴림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US" sz="2400" b="0" strike="noStrike" spc="-1">
                <a:solidFill>
                  <a:srgbClr val="000000"/>
                </a:solidFill>
                <a:latin typeface="맑은 고딕"/>
              </a:rPr>
              <a:t>201501419 김영수</a:t>
            </a:r>
            <a:endParaRPr lang="en-US" sz="2400" b="0" strike="noStrike" spc="-1">
              <a:latin typeface="굴림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US" sz="2400" b="0" strike="noStrike" spc="-1">
                <a:solidFill>
                  <a:srgbClr val="000000"/>
                </a:solidFill>
                <a:latin typeface="맑은 고딕"/>
              </a:rPr>
              <a:t>201401589 윤부희</a:t>
            </a:r>
            <a:endParaRPr lang="en-US" sz="2400" b="0" strike="noStrike" spc="-1">
              <a:latin typeface="굴림"/>
            </a:endParaRPr>
          </a:p>
        </p:txBody>
      </p:sp>
      <p:sp>
        <p:nvSpPr>
          <p:cNvPr id="132" name="CustomShape 4"/>
          <p:cNvSpPr/>
          <p:nvPr/>
        </p:nvSpPr>
        <p:spPr>
          <a:xfrm>
            <a:off x="588600" y="620640"/>
            <a:ext cx="2243520" cy="224352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3" name="CustomShape 5"/>
          <p:cNvSpPr/>
          <p:nvPr/>
        </p:nvSpPr>
        <p:spPr>
          <a:xfrm>
            <a:off x="3395160" y="2466720"/>
            <a:ext cx="961920" cy="96192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4" name="CustomShape 6"/>
          <p:cNvSpPr/>
          <p:nvPr/>
        </p:nvSpPr>
        <p:spPr>
          <a:xfrm>
            <a:off x="5125680" y="2328120"/>
            <a:ext cx="293400" cy="2934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5" name="CustomShape 7"/>
          <p:cNvSpPr/>
          <p:nvPr/>
        </p:nvSpPr>
        <p:spPr>
          <a:xfrm>
            <a:off x="6492240" y="0"/>
            <a:ext cx="5699520" cy="4059000"/>
          </a:xfrm>
          <a:custGeom>
            <a:avLst/>
            <a:gdLst/>
            <a:ahLst/>
            <a:cxnLst/>
            <a:rect l="l" t="t" r="r" b="b"/>
            <a:pathLst>
              <a:path w="5699887" h="4059244">
                <a:moveTo>
                  <a:pt x="0" y="0"/>
                </a:moveTo>
                <a:lnTo>
                  <a:pt x="5699887" y="0"/>
                </a:lnTo>
                <a:lnTo>
                  <a:pt x="5699887" y="3944096"/>
                </a:lnTo>
                <a:lnTo>
                  <a:pt x="5525775" y="3980429"/>
                </a:lnTo>
                <a:cubicBezTo>
                  <a:pt x="5246154" y="4032190"/>
                  <a:pt x="4957865" y="4059244"/>
                  <a:pt x="4663256" y="4059244"/>
                </a:cubicBezTo>
                <a:cubicBezTo>
                  <a:pt x="2306390" y="4059244"/>
                  <a:pt x="353936" y="2327747"/>
                  <a:pt x="8566" y="67422"/>
                </a:cubicBez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6" name="Line 8"/>
          <p:cNvSpPr/>
          <p:nvPr/>
        </p:nvSpPr>
        <p:spPr>
          <a:xfrm>
            <a:off x="7800120" y="4525200"/>
            <a:ext cx="360" cy="1737360"/>
          </a:xfrm>
          <a:prstGeom prst="line">
            <a:avLst/>
          </a:prstGeom>
          <a:ln w="1908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810623976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F51046-7F31-1541-9E2F-4CCDDA5431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80" y="279360"/>
            <a:ext cx="10515240" cy="1325160"/>
          </a:xfrm>
        </p:spPr>
        <p:txBody>
          <a:bodyPr/>
          <a:lstStyle/>
          <a:p>
            <a:r>
              <a:rPr kumimoji="1" lang="ko-KR" altLang="en-US" dirty="0"/>
              <a:t>정리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243EB33F-3E6D-9F47-B792-A784D7E60D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1897830"/>
              </p:ext>
            </p:extLst>
          </p:nvPr>
        </p:nvGraphicFramePr>
        <p:xfrm>
          <a:off x="737833" y="1500286"/>
          <a:ext cx="10716334" cy="47692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63088">
                  <a:extLst>
                    <a:ext uri="{9D8B030D-6E8A-4147-A177-3AD203B41FA5}">
                      <a16:colId xmlns:a16="http://schemas.microsoft.com/office/drawing/2014/main" val="1924661193"/>
                    </a:ext>
                  </a:extLst>
                </a:gridCol>
                <a:gridCol w="1981135">
                  <a:extLst>
                    <a:ext uri="{9D8B030D-6E8A-4147-A177-3AD203B41FA5}">
                      <a16:colId xmlns:a16="http://schemas.microsoft.com/office/drawing/2014/main" val="2278429614"/>
                    </a:ext>
                  </a:extLst>
                </a:gridCol>
                <a:gridCol w="3572111">
                  <a:extLst>
                    <a:ext uri="{9D8B030D-6E8A-4147-A177-3AD203B41FA5}">
                      <a16:colId xmlns:a16="http://schemas.microsoft.com/office/drawing/2014/main" val="3520991291"/>
                    </a:ext>
                  </a:extLst>
                </a:gridCol>
              </a:tblGrid>
              <a:tr h="52992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종류</a:t>
                      </a: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/>
                        <a:t>갯수</a:t>
                      </a:r>
                      <a:endParaRPr lang="ko-KR" altLang="en-US" b="1" dirty="0"/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가격</a:t>
                      </a: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9915357"/>
                  </a:ext>
                </a:extLst>
              </a:tr>
              <a:tr h="52992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/>
                        <a:t>라즈베리파이</a:t>
                      </a:r>
                      <a:r>
                        <a:rPr lang="en-US" altLang="ko-KR" b="1" dirty="0"/>
                        <a:t>4</a:t>
                      </a:r>
                      <a:r>
                        <a:rPr lang="ko-KR" altLang="en-US" b="1" dirty="0"/>
                        <a:t> </a:t>
                      </a:r>
                      <a:r>
                        <a:rPr lang="en-US" altLang="ko-KR" b="1" dirty="0"/>
                        <a:t>B 2GB</a:t>
                      </a:r>
                      <a:endParaRPr lang="ko-KR" altLang="en-US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1</a:t>
                      </a:r>
                      <a:endParaRPr lang="ko-KR" altLang="en-US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ko-KR" b="1" dirty="0"/>
                        <a:t>59000</a:t>
                      </a:r>
                      <a:r>
                        <a:rPr kumimoji="1" lang="ko-KR" altLang="en-US" b="1" dirty="0"/>
                        <a:t>원</a:t>
                      </a:r>
                      <a:r>
                        <a:rPr kumimoji="1" lang="en-US" altLang="ko-KR" b="1" dirty="0"/>
                        <a:t>(VAT</a:t>
                      </a:r>
                      <a:r>
                        <a:rPr kumimoji="1" lang="ko-KR" altLang="en-US" b="1" dirty="0"/>
                        <a:t> 미포함</a:t>
                      </a:r>
                      <a:r>
                        <a:rPr kumimoji="1" lang="en-US" altLang="ko-KR" b="1" dirty="0"/>
                        <a:t>)</a:t>
                      </a: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4554564"/>
                  </a:ext>
                </a:extLst>
              </a:tr>
              <a:tr h="5299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Micro SD</a:t>
                      </a:r>
                      <a:r>
                        <a:rPr lang="ko-KR" altLang="en-US" b="1" dirty="0"/>
                        <a:t>카드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4</a:t>
                      </a:r>
                      <a:endParaRPr lang="ko-KR" altLang="en-US" b="1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b="1" dirty="0"/>
                        <a:t>19080</a:t>
                      </a:r>
                      <a:r>
                        <a:rPr kumimoji="1" lang="ko-KR" altLang="en-US" b="1" dirty="0"/>
                        <a:t>원</a:t>
                      </a:r>
                      <a:r>
                        <a:rPr kumimoji="1" lang="en-US" altLang="ko-KR" b="1" dirty="0"/>
                        <a:t>(VAT</a:t>
                      </a:r>
                      <a:r>
                        <a:rPr kumimoji="1" lang="ko-KR" altLang="en-US" b="1" dirty="0"/>
                        <a:t> 미포함</a:t>
                      </a:r>
                      <a:r>
                        <a:rPr kumimoji="1" lang="en-US" altLang="ko-KR" b="1" dirty="0"/>
                        <a:t>)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6901426"/>
                  </a:ext>
                </a:extLst>
              </a:tr>
              <a:tr h="52992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케이스</a:t>
                      </a: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1</a:t>
                      </a:r>
                      <a:endParaRPr lang="ko-KR" altLang="en-US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b="1" dirty="0"/>
                        <a:t>5770</a:t>
                      </a:r>
                      <a:r>
                        <a:rPr kumimoji="1" lang="ko-KR" altLang="en-US" b="1" dirty="0"/>
                        <a:t>원</a:t>
                      </a:r>
                      <a:r>
                        <a:rPr kumimoji="1" lang="en-US" altLang="ko-KR" b="1" dirty="0"/>
                        <a:t>(VAT</a:t>
                      </a:r>
                      <a:r>
                        <a:rPr kumimoji="1" lang="ko-KR" altLang="en-US" b="1" dirty="0"/>
                        <a:t> 미포함</a:t>
                      </a:r>
                      <a:r>
                        <a:rPr kumimoji="1" lang="en-US" altLang="ko-KR" b="1" dirty="0"/>
                        <a:t>)</a:t>
                      </a: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4571116"/>
                  </a:ext>
                </a:extLst>
              </a:tr>
              <a:tr h="52992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어댑터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1</a:t>
                      </a:r>
                      <a:endParaRPr lang="ko-KR" altLang="en-US" b="1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b="1" dirty="0"/>
                        <a:t>5800</a:t>
                      </a:r>
                      <a:r>
                        <a:rPr kumimoji="1" lang="ko-KR" altLang="en-US" b="1" dirty="0"/>
                        <a:t>원</a:t>
                      </a:r>
                      <a:r>
                        <a:rPr kumimoji="1" lang="en-US" altLang="ko-KR" b="1" dirty="0"/>
                        <a:t>(VAT</a:t>
                      </a:r>
                      <a:r>
                        <a:rPr kumimoji="1" lang="ko-KR" altLang="en-US" b="1" dirty="0"/>
                        <a:t> 미포함</a:t>
                      </a:r>
                      <a:r>
                        <a:rPr kumimoji="1" lang="en-US" altLang="ko-KR" b="1" dirty="0"/>
                        <a:t>)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233296"/>
                  </a:ext>
                </a:extLst>
              </a:tr>
              <a:tr h="52992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/>
                        <a:t>라즈베리파이</a:t>
                      </a:r>
                      <a:r>
                        <a:rPr lang="en-US" altLang="ko-KR" b="1" dirty="0"/>
                        <a:t>3</a:t>
                      </a:r>
                      <a:r>
                        <a:rPr lang="ko-KR" altLang="en-US" b="1" dirty="0"/>
                        <a:t> 키트</a:t>
                      </a: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3</a:t>
                      </a:r>
                      <a:endParaRPr lang="ko-KR" altLang="en-US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b="1" dirty="0"/>
                        <a:t>147000</a:t>
                      </a:r>
                      <a:r>
                        <a:rPr kumimoji="1" lang="ko-KR" altLang="en-US" b="1" dirty="0"/>
                        <a:t>원</a:t>
                      </a:r>
                      <a:r>
                        <a:rPr kumimoji="1" lang="en-US" altLang="ko-KR" b="1" dirty="0"/>
                        <a:t>(VAT</a:t>
                      </a:r>
                      <a:r>
                        <a:rPr kumimoji="1" lang="ko-KR" altLang="en-US" b="1" dirty="0"/>
                        <a:t> 미포함</a:t>
                      </a:r>
                      <a:r>
                        <a:rPr kumimoji="1" lang="en-US" altLang="ko-KR" b="1" dirty="0"/>
                        <a:t>)</a:t>
                      </a: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5174038"/>
                  </a:ext>
                </a:extLst>
              </a:tr>
              <a:tr h="52992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스피커 모듈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4</a:t>
                      </a:r>
                      <a:endParaRPr lang="ko-KR" altLang="en-US" b="1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18000</a:t>
                      </a:r>
                      <a:r>
                        <a:rPr lang="ko-KR" altLang="en-US" b="1" dirty="0"/>
                        <a:t>원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463665"/>
                  </a:ext>
                </a:extLst>
              </a:tr>
              <a:tr h="52992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카드리더기</a:t>
                      </a: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1</a:t>
                      </a:r>
                      <a:endParaRPr lang="ko-KR" altLang="en-US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6200</a:t>
                      </a:r>
                      <a:r>
                        <a:rPr lang="ko-KR" altLang="en-US" b="1" dirty="0"/>
                        <a:t>원</a:t>
                      </a:r>
                      <a:r>
                        <a:rPr lang="en-US" altLang="ko-KR" b="1" dirty="0"/>
                        <a:t>(VAT</a:t>
                      </a:r>
                      <a:r>
                        <a:rPr lang="ko-KR" altLang="en-US" b="1" dirty="0"/>
                        <a:t> 미포함</a:t>
                      </a:r>
                      <a:r>
                        <a:rPr lang="en-US" altLang="ko-KR" b="1" dirty="0"/>
                        <a:t>)</a:t>
                      </a:r>
                      <a:endParaRPr lang="ko-KR" altLang="en-US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7110310"/>
                  </a:ext>
                </a:extLst>
              </a:tr>
              <a:tr h="529922">
                <a:tc>
                  <a:txBody>
                    <a:bodyPr/>
                    <a:lstStyle/>
                    <a:p>
                      <a:pPr algn="ctr" latinLnBrk="1"/>
                      <a:endParaRPr lang="ko-KR" altLang="en-US" b="1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285135</a:t>
                      </a:r>
                      <a:r>
                        <a:rPr lang="ko-KR" altLang="en-US" b="1" dirty="0"/>
                        <a:t>원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96996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912565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C25915-7629-574B-8AE9-F5C610B4A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744" y="107587"/>
            <a:ext cx="10515240" cy="1325160"/>
          </a:xfrm>
        </p:spPr>
        <p:txBody>
          <a:bodyPr/>
          <a:lstStyle/>
          <a:p>
            <a:r>
              <a:rPr kumimoji="1" lang="ko-KR" altLang="en-US" dirty="0"/>
              <a:t>하드웨어 결정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03337BB-1E30-8243-9A99-1AE9C9E676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9922" y="1541124"/>
            <a:ext cx="3810000" cy="2844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98C603D-BCAF-D14F-827A-7C95B5E25C34}"/>
              </a:ext>
            </a:extLst>
          </p:cNvPr>
          <p:cNvSpPr txBox="1"/>
          <p:nvPr/>
        </p:nvSpPr>
        <p:spPr>
          <a:xfrm>
            <a:off x="7656143" y="4637825"/>
            <a:ext cx="2156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dirty="0" err="1"/>
              <a:t>라즈베리파이</a:t>
            </a:r>
            <a:endParaRPr kumimoji="1"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1FECC6C-B641-0643-BDE7-298D0BEB81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2801" y="1362571"/>
            <a:ext cx="4922863" cy="33660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BC967D6-C5E6-0746-8232-28C6B4F29D8E}"/>
              </a:ext>
            </a:extLst>
          </p:cNvPr>
          <p:cNvSpPr txBox="1"/>
          <p:nvPr/>
        </p:nvSpPr>
        <p:spPr>
          <a:xfrm>
            <a:off x="1886833" y="4637825"/>
            <a:ext cx="2156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dirty="0" err="1"/>
              <a:t>아두이노</a:t>
            </a:r>
            <a:endParaRPr kumimoji="1"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E6C5AE-E9C5-BF4B-BF3E-9927C6EE58AE}"/>
              </a:ext>
            </a:extLst>
          </p:cNvPr>
          <p:cNvSpPr txBox="1"/>
          <p:nvPr/>
        </p:nvSpPr>
        <p:spPr>
          <a:xfrm>
            <a:off x="2659803" y="5506561"/>
            <a:ext cx="687239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500" dirty="0" err="1"/>
              <a:t>개발난이도</a:t>
            </a:r>
            <a:r>
              <a:rPr kumimoji="1" lang="ko-KR" altLang="en-US" sz="2500" dirty="0"/>
              <a:t> 및 편의성을 고려 </a:t>
            </a:r>
            <a:r>
              <a:rPr kumimoji="1" lang="en-US" altLang="ko-KR" sz="2500" dirty="0"/>
              <a:t>-&gt;</a:t>
            </a:r>
            <a:r>
              <a:rPr kumimoji="1" lang="ko-KR" altLang="en-US" sz="2500" dirty="0"/>
              <a:t> </a:t>
            </a:r>
            <a:r>
              <a:rPr kumimoji="1" lang="ko-KR" altLang="en-US" sz="2500" dirty="0" err="1"/>
              <a:t>라즈베리파이</a:t>
            </a:r>
            <a:endParaRPr kumimoji="1" lang="ko-KR" altLang="en-US" sz="2500" dirty="0"/>
          </a:p>
        </p:txBody>
      </p:sp>
    </p:spTree>
    <p:extLst>
      <p:ext uri="{BB962C8B-B14F-4D97-AF65-F5344CB8AC3E}">
        <p14:creationId xmlns:p14="http://schemas.microsoft.com/office/powerpoint/2010/main" val="1363798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D9E08152-3C04-E047-8DC8-3A5E40EFE4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547" y="0"/>
            <a:ext cx="10515240" cy="1325160"/>
          </a:xfrm>
        </p:spPr>
        <p:txBody>
          <a:bodyPr/>
          <a:lstStyle/>
          <a:p>
            <a:r>
              <a:rPr kumimoji="1" lang="ko-KR" altLang="en-US" dirty="0"/>
              <a:t>아이템 구성 요소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DF4FA181-AC32-8147-B6CC-D6A7358ACC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3578919"/>
              </p:ext>
            </p:extLst>
          </p:nvPr>
        </p:nvGraphicFramePr>
        <p:xfrm>
          <a:off x="2095129" y="1631046"/>
          <a:ext cx="7540567" cy="35959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66208">
                  <a:extLst>
                    <a:ext uri="{9D8B030D-6E8A-4147-A177-3AD203B41FA5}">
                      <a16:colId xmlns:a16="http://schemas.microsoft.com/office/drawing/2014/main" val="1691504579"/>
                    </a:ext>
                  </a:extLst>
                </a:gridCol>
                <a:gridCol w="4574359">
                  <a:extLst>
                    <a:ext uri="{9D8B030D-6E8A-4147-A177-3AD203B41FA5}">
                      <a16:colId xmlns:a16="http://schemas.microsoft.com/office/drawing/2014/main" val="1025993048"/>
                    </a:ext>
                  </a:extLst>
                </a:gridCol>
              </a:tblGrid>
              <a:tr h="3189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/>
                        <a:t>종류</a:t>
                      </a: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err="1"/>
                        <a:t>갯수</a:t>
                      </a:r>
                      <a:endParaRPr lang="ko-KR" altLang="en-US" sz="2400" dirty="0"/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8398418"/>
                  </a:ext>
                </a:extLst>
              </a:tr>
              <a:tr h="5231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/>
                        <a:t>메인 보드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/>
                        <a:t>1</a:t>
                      </a:r>
                      <a:r>
                        <a:rPr lang="ko-KR" altLang="en-US" sz="2400" dirty="0"/>
                        <a:t>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3747460"/>
                  </a:ext>
                </a:extLst>
              </a:tr>
              <a:tr h="5231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/>
                        <a:t>스피커 보드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/>
                        <a:t>3</a:t>
                      </a:r>
                      <a:r>
                        <a:rPr lang="ko-KR" altLang="en-US" sz="2400" dirty="0"/>
                        <a:t>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6903445"/>
                  </a:ext>
                </a:extLst>
              </a:tr>
              <a:tr h="52311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dirty="0"/>
                        <a:t>스피커 모듈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/>
                        <a:t>4</a:t>
                      </a:r>
                      <a:r>
                        <a:rPr lang="ko-KR" altLang="en-US" sz="2400" dirty="0"/>
                        <a:t>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0415991"/>
                  </a:ext>
                </a:extLst>
              </a:tr>
              <a:tr h="5231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/>
                        <a:t>micro SD</a:t>
                      </a:r>
                      <a:r>
                        <a:rPr lang="ko-KR" altLang="en-US" sz="2400" dirty="0"/>
                        <a:t>카드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/>
                        <a:t>4</a:t>
                      </a:r>
                      <a:r>
                        <a:rPr lang="ko-KR" altLang="en-US" sz="2400" dirty="0"/>
                        <a:t>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5499292"/>
                  </a:ext>
                </a:extLst>
              </a:tr>
              <a:tr h="52311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dirty="0" err="1"/>
                        <a:t>쉴드케이스</a:t>
                      </a:r>
                      <a:endParaRPr lang="ko-KR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/>
                        <a:t>4</a:t>
                      </a:r>
                      <a:r>
                        <a:rPr lang="ko-KR" altLang="en-US" sz="2400" dirty="0"/>
                        <a:t>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6348802"/>
                  </a:ext>
                </a:extLst>
              </a:tr>
              <a:tr h="5231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/>
                        <a:t>어댑터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/>
                        <a:t>4</a:t>
                      </a:r>
                      <a:r>
                        <a:rPr lang="ko-KR" altLang="en-US" sz="2400" dirty="0"/>
                        <a:t>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86211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63262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677A080-451B-2247-8DF2-FA80837370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080" y="1325160"/>
            <a:ext cx="4675534" cy="4675534"/>
          </a:xfrm>
          <a:prstGeom prst="rect">
            <a:avLst/>
          </a:prstGeom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73E415BE-A428-A742-8EFC-795983160876}"/>
              </a:ext>
            </a:extLst>
          </p:cNvPr>
          <p:cNvSpPr txBox="1">
            <a:spLocks/>
          </p:cNvSpPr>
          <p:nvPr/>
        </p:nvSpPr>
        <p:spPr>
          <a:xfrm>
            <a:off x="338547" y="0"/>
            <a:ext cx="10515240" cy="132516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dirty="0"/>
              <a:t>메인 보드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046152-E6B9-5848-A10F-E1FACE24D010}"/>
              </a:ext>
            </a:extLst>
          </p:cNvPr>
          <p:cNvSpPr txBox="1"/>
          <p:nvPr/>
        </p:nvSpPr>
        <p:spPr>
          <a:xfrm>
            <a:off x="6678388" y="1859339"/>
            <a:ext cx="4946098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메인보드 </a:t>
            </a:r>
            <a:r>
              <a:rPr lang="en-US" altLang="ko-KR" b="1" dirty="0"/>
              <a:t>-</a:t>
            </a:r>
            <a:r>
              <a:rPr lang="ko-KR" altLang="en-US" b="1" dirty="0"/>
              <a:t> </a:t>
            </a:r>
            <a:r>
              <a:rPr lang="ko-KR" altLang="en-US" b="1" dirty="0" err="1"/>
              <a:t>라즈베리파이</a:t>
            </a:r>
            <a:r>
              <a:rPr lang="en-US" altLang="ko-KR" b="1" dirty="0"/>
              <a:t>4 </a:t>
            </a:r>
            <a:r>
              <a:rPr lang="en" altLang="ko-KR" b="1" dirty="0"/>
              <a:t>B 2GB</a:t>
            </a:r>
          </a:p>
          <a:p>
            <a:pPr fontAlgn="ctr"/>
            <a:r>
              <a:rPr lang="en" altLang="ko-KR" dirty="0"/>
              <a:t>1.5GHz </a:t>
            </a:r>
            <a:r>
              <a:rPr lang="ko-KR" altLang="en-US" dirty="0" err="1"/>
              <a:t>쿼드코어</a:t>
            </a:r>
            <a:r>
              <a:rPr lang="ko-KR" altLang="en-US" dirty="0"/>
              <a:t> </a:t>
            </a:r>
            <a:r>
              <a:rPr lang="en-US" altLang="ko-KR" dirty="0"/>
              <a:t>64-</a:t>
            </a:r>
            <a:r>
              <a:rPr lang="en" altLang="ko-KR" dirty="0"/>
              <a:t>bit Cortex-A72(ARM v8) </a:t>
            </a:r>
          </a:p>
          <a:p>
            <a:pPr fontAlgn="ctr"/>
            <a:r>
              <a:rPr lang="ko-KR" altLang="en-US" dirty="0" err="1"/>
              <a:t>기가비트</a:t>
            </a:r>
            <a:r>
              <a:rPr lang="ko-KR" altLang="en-US" dirty="0"/>
              <a:t> </a:t>
            </a:r>
            <a:r>
              <a:rPr lang="ko-KR" altLang="en-US" dirty="0" err="1"/>
              <a:t>이더넷</a:t>
            </a:r>
            <a:r>
              <a:rPr lang="ko-KR" altLang="en-US" dirty="0"/>
              <a:t> </a:t>
            </a:r>
            <a:endParaRPr lang="en-US" altLang="ko-KR" dirty="0"/>
          </a:p>
          <a:p>
            <a:pPr fontAlgn="ctr"/>
            <a:r>
              <a:rPr lang="en" altLang="ko-KR" dirty="0"/>
              <a:t>USB 3.0 x2, USB 2.0 x2</a:t>
            </a:r>
          </a:p>
          <a:p>
            <a:pPr fontAlgn="ctr"/>
            <a:r>
              <a:rPr lang="ko-KR" altLang="en-US" dirty="0"/>
              <a:t>듀얼 </a:t>
            </a:r>
            <a:r>
              <a:rPr lang="en-US" altLang="ko-KR" dirty="0"/>
              <a:t>4</a:t>
            </a:r>
            <a:r>
              <a:rPr lang="en" altLang="ko-KR" dirty="0"/>
              <a:t>K </a:t>
            </a:r>
            <a:r>
              <a:rPr lang="ko-KR" altLang="en-US" dirty="0"/>
              <a:t>디스플레이</a:t>
            </a:r>
            <a:r>
              <a:rPr lang="en-US" altLang="ko-KR" dirty="0"/>
              <a:t>(</a:t>
            </a:r>
            <a:r>
              <a:rPr lang="en" altLang="ko-KR" dirty="0"/>
              <a:t>Micro-HDMI x2) </a:t>
            </a:r>
          </a:p>
          <a:p>
            <a:pPr fontAlgn="ctr"/>
            <a:r>
              <a:rPr lang="en" altLang="ko-KR" dirty="0"/>
              <a:t>USB-C </a:t>
            </a:r>
            <a:r>
              <a:rPr lang="ko-KR" altLang="en-US" dirty="0"/>
              <a:t>전원</a:t>
            </a:r>
            <a:r>
              <a:rPr lang="en-US" altLang="ko-KR" dirty="0"/>
              <a:t>(5</a:t>
            </a:r>
            <a:r>
              <a:rPr lang="en" altLang="ko-KR" dirty="0"/>
              <a:t>V 3A </a:t>
            </a:r>
            <a:r>
              <a:rPr lang="ko-KR" altLang="en-US" dirty="0"/>
              <a:t>이상 권장</a:t>
            </a:r>
            <a:r>
              <a:rPr lang="en-US" altLang="ko-KR" dirty="0"/>
              <a:t>) </a:t>
            </a:r>
          </a:p>
          <a:p>
            <a:pPr fontAlgn="ctr"/>
            <a:r>
              <a:rPr lang="en" altLang="ko-KR" dirty="0"/>
              <a:t>RAM : 2GB</a:t>
            </a:r>
            <a:br>
              <a:rPr lang="en" altLang="ko-KR" dirty="0"/>
            </a:br>
            <a:endParaRPr lang="en" altLang="ko-KR" b="1" dirty="0"/>
          </a:p>
          <a:p>
            <a:r>
              <a:rPr lang="ko-KR" altLang="en-US" b="1" dirty="0"/>
              <a:t>가격 </a:t>
            </a:r>
            <a:r>
              <a:rPr lang="en-US" altLang="ko-KR" b="1" dirty="0"/>
              <a:t>:</a:t>
            </a:r>
            <a:r>
              <a:rPr lang="ko-KR" altLang="en-US" b="1" dirty="0"/>
              <a:t> </a:t>
            </a:r>
            <a:r>
              <a:rPr lang="en-US" altLang="ko-KR" b="1" dirty="0"/>
              <a:t>59000</a:t>
            </a:r>
            <a:r>
              <a:rPr lang="ko-KR" altLang="en-US" b="1" dirty="0"/>
              <a:t>원</a:t>
            </a:r>
            <a:r>
              <a:rPr lang="en-US" altLang="ko-KR" b="1" dirty="0"/>
              <a:t>(VAT </a:t>
            </a:r>
            <a:r>
              <a:rPr lang="ko-KR" altLang="en-US" b="1" dirty="0"/>
              <a:t>미포함</a:t>
            </a:r>
            <a:r>
              <a:rPr lang="en-US" altLang="ko-KR" b="1" dirty="0"/>
              <a:t>)</a:t>
            </a:r>
          </a:p>
          <a:p>
            <a:endParaRPr lang="en-US" altLang="ko-KR" b="1" dirty="0"/>
          </a:p>
          <a:p>
            <a:r>
              <a:rPr lang="ko-KR" altLang="en-US" b="1" dirty="0">
                <a:hlinkClick r:id="rId3"/>
              </a:rPr>
              <a:t>링크</a:t>
            </a:r>
            <a:endParaRPr lang="en" altLang="ko-KR" b="1" dirty="0"/>
          </a:p>
        </p:txBody>
      </p:sp>
    </p:spTree>
    <p:extLst>
      <p:ext uri="{BB962C8B-B14F-4D97-AF65-F5344CB8AC3E}">
        <p14:creationId xmlns:p14="http://schemas.microsoft.com/office/powerpoint/2010/main" val="33249841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73E415BE-A428-A742-8EFC-795983160876}"/>
              </a:ext>
            </a:extLst>
          </p:cNvPr>
          <p:cNvSpPr txBox="1">
            <a:spLocks/>
          </p:cNvSpPr>
          <p:nvPr/>
        </p:nvSpPr>
        <p:spPr>
          <a:xfrm>
            <a:off x="338547" y="0"/>
            <a:ext cx="10515240" cy="132516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dirty="0"/>
              <a:t>메인 보드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93EDFF1-DE31-8240-A135-D8AC1EB633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8213" y="1134817"/>
            <a:ext cx="2857500" cy="2857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E8183EE-2825-5E49-B6D9-7331924D01FC}"/>
              </a:ext>
            </a:extLst>
          </p:cNvPr>
          <p:cNvSpPr txBox="1"/>
          <p:nvPr/>
        </p:nvSpPr>
        <p:spPr>
          <a:xfrm>
            <a:off x="962623" y="4489176"/>
            <a:ext cx="360868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라즈베리파이</a:t>
            </a:r>
            <a:r>
              <a:rPr lang="en-US" altLang="ko-KR" b="1" dirty="0"/>
              <a:t>4 </a:t>
            </a:r>
            <a:r>
              <a:rPr lang="ko-KR" altLang="en-US" b="1" dirty="0"/>
              <a:t>케이스 </a:t>
            </a:r>
            <a:r>
              <a:rPr lang="en-US" altLang="ko-KR" b="1" dirty="0"/>
              <a:t>3</a:t>
            </a:r>
            <a:r>
              <a:rPr lang="en" altLang="ko-KR" b="1" dirty="0"/>
              <a:t>P </a:t>
            </a:r>
            <a:r>
              <a:rPr lang="ko-KR" altLang="en-US" b="1" dirty="0"/>
              <a:t>고급형</a:t>
            </a:r>
            <a:endParaRPr lang="en-US" altLang="ko-KR" b="1" dirty="0"/>
          </a:p>
          <a:p>
            <a:endParaRPr lang="en-US" altLang="ko-KR" b="1" dirty="0"/>
          </a:p>
          <a:p>
            <a:r>
              <a:rPr kumimoji="1" lang="ko-KR" altLang="en-US" b="1" dirty="0"/>
              <a:t>가격 </a:t>
            </a:r>
            <a:r>
              <a:rPr kumimoji="1" lang="en-US" altLang="ko-KR" b="1" dirty="0"/>
              <a:t>:</a:t>
            </a:r>
            <a:r>
              <a:rPr kumimoji="1" lang="ko-KR" altLang="en-US" b="1" dirty="0"/>
              <a:t> </a:t>
            </a:r>
            <a:r>
              <a:rPr kumimoji="1" lang="en-US" altLang="ko-KR" b="1" dirty="0"/>
              <a:t>5700</a:t>
            </a:r>
            <a:r>
              <a:rPr kumimoji="1" lang="ko-KR" altLang="en-US" b="1" dirty="0"/>
              <a:t>원</a:t>
            </a:r>
            <a:r>
              <a:rPr kumimoji="1" lang="en-US" altLang="ko-KR" b="1" dirty="0"/>
              <a:t>(VAT</a:t>
            </a:r>
            <a:r>
              <a:rPr kumimoji="1" lang="ko-KR" altLang="en-US" b="1" dirty="0"/>
              <a:t> 미포함</a:t>
            </a:r>
            <a:r>
              <a:rPr kumimoji="1" lang="en-US" altLang="ko-KR" b="1" dirty="0"/>
              <a:t>)</a:t>
            </a:r>
          </a:p>
          <a:p>
            <a:endParaRPr kumimoji="1" lang="en-US" altLang="ko-KR" b="1" dirty="0"/>
          </a:p>
          <a:p>
            <a:r>
              <a:rPr kumimoji="1" lang="ko-KR" altLang="en-US" b="1" dirty="0">
                <a:hlinkClick r:id="rId3"/>
              </a:rPr>
              <a:t>링크</a:t>
            </a:r>
            <a:endParaRPr lang="ko-KR" altLang="en-US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A238DDE-27CE-BF43-8443-BB05210255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6130" y="1286633"/>
            <a:ext cx="2515340" cy="251534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31444DD-3DDD-5447-8B0B-FE603DC4C1CC}"/>
              </a:ext>
            </a:extLst>
          </p:cNvPr>
          <p:cNvSpPr txBox="1"/>
          <p:nvPr/>
        </p:nvSpPr>
        <p:spPr>
          <a:xfrm>
            <a:off x="7041295" y="4489176"/>
            <a:ext cx="354500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/>
              <a:t>micro SD </a:t>
            </a:r>
            <a:r>
              <a:rPr kumimoji="1" lang="ko-KR" altLang="en-US" b="1" dirty="0"/>
              <a:t>카드 </a:t>
            </a:r>
            <a:r>
              <a:rPr kumimoji="1" lang="en-US" altLang="ko-KR" b="1" dirty="0"/>
              <a:t>–</a:t>
            </a:r>
            <a:r>
              <a:rPr kumimoji="1" lang="ko-KR" altLang="en-US" b="1" dirty="0"/>
              <a:t> </a:t>
            </a:r>
            <a:r>
              <a:rPr kumimoji="1" lang="en-US" altLang="ko-KR" b="1" dirty="0"/>
              <a:t>SanDisk 16GB</a:t>
            </a:r>
          </a:p>
          <a:p>
            <a:endParaRPr kumimoji="1" lang="en-US" altLang="ko-KR" b="1" dirty="0"/>
          </a:p>
          <a:p>
            <a:r>
              <a:rPr kumimoji="1" lang="ko-KR" altLang="en-US" b="1" dirty="0"/>
              <a:t>가격 </a:t>
            </a:r>
            <a:r>
              <a:rPr kumimoji="1" lang="en-US" altLang="ko-KR" b="1" dirty="0"/>
              <a:t>:</a:t>
            </a:r>
            <a:r>
              <a:rPr kumimoji="1" lang="ko-KR" altLang="en-US" b="1" dirty="0"/>
              <a:t> </a:t>
            </a:r>
            <a:r>
              <a:rPr kumimoji="1" lang="en-US" altLang="ko-KR" b="1" dirty="0"/>
              <a:t>4770</a:t>
            </a:r>
            <a:r>
              <a:rPr kumimoji="1" lang="ko-KR" altLang="en-US" b="1" dirty="0"/>
              <a:t>원</a:t>
            </a:r>
            <a:r>
              <a:rPr kumimoji="1" lang="en-US" altLang="ko-KR" b="1" dirty="0"/>
              <a:t>(VAT</a:t>
            </a:r>
            <a:r>
              <a:rPr kumimoji="1" lang="ko-KR" altLang="en-US" b="1" dirty="0"/>
              <a:t> 미포함</a:t>
            </a:r>
            <a:r>
              <a:rPr kumimoji="1" lang="en-US" altLang="ko-KR" b="1" dirty="0"/>
              <a:t>)</a:t>
            </a:r>
          </a:p>
          <a:p>
            <a:endParaRPr kumimoji="1" lang="en-US" altLang="ko-KR" b="1" dirty="0"/>
          </a:p>
          <a:p>
            <a:r>
              <a:rPr kumimoji="1" lang="ko-KR" altLang="en-US" b="1" dirty="0">
                <a:hlinkClick r:id="rId5"/>
              </a:rPr>
              <a:t>링크</a:t>
            </a:r>
            <a:endParaRPr kumimoji="1"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8718759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73E415BE-A428-A742-8EFC-795983160876}"/>
              </a:ext>
            </a:extLst>
          </p:cNvPr>
          <p:cNvSpPr txBox="1">
            <a:spLocks/>
          </p:cNvSpPr>
          <p:nvPr/>
        </p:nvSpPr>
        <p:spPr>
          <a:xfrm>
            <a:off x="338547" y="0"/>
            <a:ext cx="10515240" cy="132516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dirty="0"/>
              <a:t>메인 보드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046152-E6B9-5848-A10F-E1FACE24D010}"/>
              </a:ext>
            </a:extLst>
          </p:cNvPr>
          <p:cNvSpPr txBox="1"/>
          <p:nvPr/>
        </p:nvSpPr>
        <p:spPr>
          <a:xfrm>
            <a:off x="6758923" y="4414643"/>
            <a:ext cx="348364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어댑터 </a:t>
            </a:r>
            <a:r>
              <a:rPr lang="en-US" altLang="ko-KR" b="1" dirty="0"/>
              <a:t>-</a:t>
            </a:r>
            <a:r>
              <a:rPr lang="ko-KR" altLang="en-US" b="1" dirty="0"/>
              <a:t> </a:t>
            </a:r>
            <a:r>
              <a:rPr lang="en" altLang="ko-KR" b="1" dirty="0"/>
              <a:t>5V 3A </a:t>
            </a:r>
            <a:r>
              <a:rPr lang="ko-KR" altLang="en-US" b="1" dirty="0" err="1"/>
              <a:t>라즈베리파이</a:t>
            </a:r>
            <a:r>
              <a:rPr lang="en-US" altLang="ko-KR" b="1" dirty="0"/>
              <a:t>4 </a:t>
            </a:r>
          </a:p>
          <a:p>
            <a:r>
              <a:rPr lang="en" altLang="ko-KR" b="1" dirty="0"/>
              <a:t>C</a:t>
            </a:r>
            <a:r>
              <a:rPr lang="ko-KR" altLang="en-US" b="1" dirty="0"/>
              <a:t>타입 </a:t>
            </a:r>
            <a:r>
              <a:rPr lang="ko-KR" altLang="en-US" b="1" dirty="0" err="1"/>
              <a:t>아답터</a:t>
            </a:r>
            <a:endParaRPr lang="ko-KR" altLang="en-US" b="1" dirty="0"/>
          </a:p>
          <a:p>
            <a:endParaRPr lang="en" altLang="ko-KR" b="1" dirty="0"/>
          </a:p>
          <a:p>
            <a:r>
              <a:rPr lang="ko-KR" altLang="en-US" b="1" dirty="0"/>
              <a:t>가격 </a:t>
            </a:r>
            <a:r>
              <a:rPr lang="en-US" altLang="ko-KR" b="1" dirty="0"/>
              <a:t>:</a:t>
            </a:r>
            <a:r>
              <a:rPr lang="ko-KR" altLang="en-US" b="1" dirty="0"/>
              <a:t> </a:t>
            </a:r>
            <a:r>
              <a:rPr lang="en-US" altLang="ko-KR" b="1" dirty="0"/>
              <a:t>5800</a:t>
            </a:r>
            <a:r>
              <a:rPr lang="ko-KR" altLang="en-US" b="1" dirty="0"/>
              <a:t>원</a:t>
            </a:r>
            <a:r>
              <a:rPr lang="en-US" altLang="ko-KR" b="1" dirty="0"/>
              <a:t>(VAT </a:t>
            </a:r>
            <a:r>
              <a:rPr lang="ko-KR" altLang="en-US" b="1" dirty="0"/>
              <a:t>미포함</a:t>
            </a:r>
            <a:r>
              <a:rPr lang="en-US" altLang="ko-KR" b="1" dirty="0"/>
              <a:t>)</a:t>
            </a:r>
          </a:p>
          <a:p>
            <a:endParaRPr lang="en-US" altLang="ko-KR" b="1" dirty="0"/>
          </a:p>
          <a:p>
            <a:r>
              <a:rPr lang="ko-KR" altLang="en-US" b="1" dirty="0">
                <a:hlinkClick r:id="rId2"/>
              </a:rPr>
              <a:t>링크</a:t>
            </a:r>
            <a:endParaRPr lang="en" altLang="ko-KR" b="1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054368B-2AD5-E04F-A974-04D4BB45E6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8527" y="1217153"/>
            <a:ext cx="2857500" cy="2857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31444DD-3DDD-5447-8B0B-FE603DC4C1CC}"/>
              </a:ext>
            </a:extLst>
          </p:cNvPr>
          <p:cNvSpPr txBox="1"/>
          <p:nvPr/>
        </p:nvSpPr>
        <p:spPr>
          <a:xfrm>
            <a:off x="1488211" y="4489176"/>
            <a:ext cx="444544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/>
              <a:t>micro SD </a:t>
            </a:r>
            <a:r>
              <a:rPr kumimoji="1" lang="ko-KR" altLang="en-US" b="1" dirty="0"/>
              <a:t>카드리더기 </a:t>
            </a:r>
            <a:r>
              <a:rPr kumimoji="1" lang="en-US" altLang="ko-KR" b="1" dirty="0"/>
              <a:t>–</a:t>
            </a:r>
            <a:r>
              <a:rPr kumimoji="1" lang="ko-KR" altLang="en-US" b="1" dirty="0"/>
              <a:t> </a:t>
            </a:r>
            <a:endParaRPr kumimoji="1" lang="en-US" altLang="ko-KR" b="1" dirty="0"/>
          </a:p>
          <a:p>
            <a:r>
              <a:rPr lang="en" altLang="ko-KR" b="1" dirty="0"/>
              <a:t>USB3.0 </a:t>
            </a:r>
            <a:r>
              <a:rPr lang="ko-KR" altLang="en-US" b="1" dirty="0"/>
              <a:t>카드리더기 </a:t>
            </a:r>
            <a:r>
              <a:rPr lang="en-US" altLang="ko-KR" b="1" dirty="0"/>
              <a:t>[</a:t>
            </a:r>
            <a:r>
              <a:rPr lang="en" altLang="ko-KR" b="1" dirty="0"/>
              <a:t>NX-Y9327][NX802]</a:t>
            </a:r>
          </a:p>
          <a:p>
            <a:endParaRPr kumimoji="1" lang="en-US" altLang="ko-KR" b="1" dirty="0"/>
          </a:p>
          <a:p>
            <a:r>
              <a:rPr kumimoji="1" lang="ko-KR" altLang="en-US" b="1" dirty="0"/>
              <a:t>가격 </a:t>
            </a:r>
            <a:r>
              <a:rPr kumimoji="1" lang="en-US" altLang="ko-KR" b="1" dirty="0"/>
              <a:t>:</a:t>
            </a:r>
            <a:r>
              <a:rPr kumimoji="1" lang="ko-KR" altLang="en-US" b="1" dirty="0"/>
              <a:t> </a:t>
            </a:r>
            <a:r>
              <a:rPr kumimoji="1" lang="en-US" altLang="ko-KR" b="1" dirty="0"/>
              <a:t>6200</a:t>
            </a:r>
            <a:r>
              <a:rPr kumimoji="1" lang="ko-KR" altLang="en-US" b="1" dirty="0"/>
              <a:t>원</a:t>
            </a:r>
            <a:r>
              <a:rPr kumimoji="1" lang="en-US" altLang="ko-KR" b="1" dirty="0"/>
              <a:t>(VAT</a:t>
            </a:r>
            <a:r>
              <a:rPr kumimoji="1" lang="ko-KR" altLang="en-US" b="1" dirty="0"/>
              <a:t> 미포함</a:t>
            </a:r>
            <a:r>
              <a:rPr kumimoji="1" lang="en-US" altLang="ko-KR" b="1" dirty="0"/>
              <a:t>)</a:t>
            </a:r>
          </a:p>
          <a:p>
            <a:endParaRPr kumimoji="1" lang="en-US" altLang="ko-KR" b="1" dirty="0"/>
          </a:p>
          <a:p>
            <a:r>
              <a:rPr kumimoji="1" lang="ko-KR" altLang="en-US" b="1" dirty="0">
                <a:hlinkClick r:id="rId4"/>
              </a:rPr>
              <a:t>링크</a:t>
            </a:r>
            <a:endParaRPr kumimoji="1" lang="ko-KR" altLang="en-US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A1CDAC9-8166-1B4A-B5F8-FEFC8E69C4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47958" y="1325160"/>
            <a:ext cx="3025517" cy="3025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0129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73E415BE-A428-A742-8EFC-795983160876}"/>
              </a:ext>
            </a:extLst>
          </p:cNvPr>
          <p:cNvSpPr txBox="1">
            <a:spLocks/>
          </p:cNvSpPr>
          <p:nvPr/>
        </p:nvSpPr>
        <p:spPr>
          <a:xfrm>
            <a:off x="338547" y="0"/>
            <a:ext cx="10515240" cy="132516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dirty="0"/>
              <a:t>스피커 보드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046152-E6B9-5848-A10F-E1FACE24D010}"/>
              </a:ext>
            </a:extLst>
          </p:cNvPr>
          <p:cNvSpPr txBox="1"/>
          <p:nvPr/>
        </p:nvSpPr>
        <p:spPr>
          <a:xfrm>
            <a:off x="5469087" y="1657905"/>
            <a:ext cx="629545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/>
              <a:t>라즈베리파이</a:t>
            </a:r>
            <a:r>
              <a:rPr lang="en-US" altLang="ko-KR" b="1" dirty="0"/>
              <a:t>3 </a:t>
            </a:r>
            <a:r>
              <a:rPr lang="ko-KR" altLang="en-US" b="1" dirty="0"/>
              <a:t>세트</a:t>
            </a:r>
            <a:endParaRPr lang="en-US" altLang="ko-KR" b="1" dirty="0"/>
          </a:p>
          <a:p>
            <a:r>
              <a:rPr lang="en-US" altLang="ko-KR" b="1" dirty="0"/>
              <a:t>(</a:t>
            </a:r>
            <a:r>
              <a:rPr lang="ko-KR" altLang="en-US" b="1" dirty="0"/>
              <a:t>본체</a:t>
            </a:r>
            <a:r>
              <a:rPr lang="en-US" altLang="ko-KR" b="1" dirty="0"/>
              <a:t>+</a:t>
            </a:r>
            <a:r>
              <a:rPr lang="ko-KR" altLang="en-US" b="1" dirty="0" err="1"/>
              <a:t>방열판</a:t>
            </a:r>
            <a:r>
              <a:rPr lang="en-US" altLang="ko-KR" b="1" dirty="0"/>
              <a:t>+</a:t>
            </a:r>
            <a:r>
              <a:rPr lang="ko-KR" altLang="en-US" b="1" dirty="0" err="1"/>
              <a:t>아댑터</a:t>
            </a:r>
            <a:r>
              <a:rPr lang="en-US" altLang="ko-KR" b="1" dirty="0"/>
              <a:t>+</a:t>
            </a:r>
            <a:r>
              <a:rPr lang="ko-KR" altLang="en-US" b="1" dirty="0"/>
              <a:t>케이스</a:t>
            </a:r>
            <a:r>
              <a:rPr lang="en-US" altLang="ko-KR" b="1" dirty="0"/>
              <a:t>)</a:t>
            </a:r>
          </a:p>
          <a:p>
            <a:endParaRPr lang="en-US" altLang="ko-KR" b="1" dirty="0"/>
          </a:p>
          <a:p>
            <a:r>
              <a:rPr lang="ko-KR" altLang="en-US" b="1" dirty="0"/>
              <a:t>본체 </a:t>
            </a:r>
            <a:r>
              <a:rPr lang="en-US" altLang="ko-KR" b="1" dirty="0"/>
              <a:t>:</a:t>
            </a:r>
            <a:r>
              <a:rPr lang="ko-KR" altLang="en-US" b="1" dirty="0"/>
              <a:t> </a:t>
            </a:r>
            <a:r>
              <a:rPr lang="ko-KR" altLang="en-US" b="1" dirty="0" err="1"/>
              <a:t>라즈베리파이</a:t>
            </a:r>
            <a:r>
              <a:rPr lang="en-US" altLang="ko-KR" b="1" dirty="0"/>
              <a:t>3</a:t>
            </a:r>
            <a:r>
              <a:rPr lang="ko-KR" altLang="en-US" b="1" dirty="0"/>
              <a:t> </a:t>
            </a:r>
            <a:r>
              <a:rPr lang="en-US" altLang="ko-KR" b="1" dirty="0"/>
              <a:t>Model B</a:t>
            </a:r>
          </a:p>
          <a:p>
            <a:r>
              <a:rPr lang="ko-KR" altLang="en-US" b="1" dirty="0" err="1"/>
              <a:t>방열판</a:t>
            </a:r>
            <a:r>
              <a:rPr lang="ko-KR" altLang="en-US" b="1" dirty="0"/>
              <a:t> </a:t>
            </a:r>
            <a:r>
              <a:rPr lang="en-US" altLang="ko-KR" b="1" dirty="0"/>
              <a:t>:</a:t>
            </a:r>
            <a:r>
              <a:rPr lang="ko-KR" altLang="en-US" b="1" dirty="0"/>
              <a:t> 알루미늄 </a:t>
            </a:r>
            <a:r>
              <a:rPr lang="ko-KR" altLang="en-US" b="1" dirty="0" err="1"/>
              <a:t>방열판</a:t>
            </a:r>
            <a:r>
              <a:rPr lang="ko-KR" altLang="en-US" b="1" dirty="0"/>
              <a:t> </a:t>
            </a:r>
            <a:r>
              <a:rPr lang="en-US" altLang="ko-KR" b="1" dirty="0"/>
              <a:t>2</a:t>
            </a:r>
            <a:r>
              <a:rPr lang="ko-KR" altLang="en-US" b="1" dirty="0"/>
              <a:t>종 세트</a:t>
            </a:r>
            <a:endParaRPr lang="en-US" altLang="ko-KR" b="1" dirty="0"/>
          </a:p>
          <a:p>
            <a:r>
              <a:rPr lang="ko-KR" altLang="en-US" b="1" dirty="0"/>
              <a:t>어댑터 </a:t>
            </a:r>
            <a:r>
              <a:rPr lang="en-US" altLang="ko-KR" b="1" dirty="0"/>
              <a:t>:</a:t>
            </a:r>
            <a:r>
              <a:rPr lang="ko-KR" altLang="en-US" b="1" dirty="0"/>
              <a:t> 정격 </a:t>
            </a:r>
            <a:r>
              <a:rPr lang="en-US" altLang="ko-KR" b="1" dirty="0"/>
              <a:t>2.1A</a:t>
            </a:r>
            <a:r>
              <a:rPr lang="ko-KR" altLang="en-US" b="1" dirty="0"/>
              <a:t> 어댑터</a:t>
            </a:r>
            <a:endParaRPr lang="en-US" altLang="ko-KR" b="1" dirty="0"/>
          </a:p>
          <a:p>
            <a:r>
              <a:rPr lang="ko-KR" altLang="en-US" b="1" dirty="0"/>
              <a:t>케이스 </a:t>
            </a:r>
            <a:r>
              <a:rPr lang="en-US" altLang="ko-KR" b="1" dirty="0"/>
              <a:t>:</a:t>
            </a:r>
            <a:r>
              <a:rPr lang="ko-KR" altLang="en-US" b="1" dirty="0"/>
              <a:t> </a:t>
            </a:r>
            <a:r>
              <a:rPr lang="ko-KR" altLang="en-US" b="1" dirty="0" err="1"/>
              <a:t>라즈베리파이</a:t>
            </a:r>
            <a:r>
              <a:rPr lang="ko-KR" altLang="en-US" b="1" dirty="0"/>
              <a:t> </a:t>
            </a:r>
            <a:r>
              <a:rPr lang="ko-KR" altLang="en-US" b="1" dirty="0" err="1"/>
              <a:t>공식케이스</a:t>
            </a:r>
            <a:endParaRPr lang="en-US" altLang="ko-KR" b="1" dirty="0"/>
          </a:p>
          <a:p>
            <a:endParaRPr lang="en" altLang="ko-KR" b="1" dirty="0"/>
          </a:p>
          <a:p>
            <a:r>
              <a:rPr lang="ko-KR" altLang="en-US" b="1" dirty="0"/>
              <a:t>가격 </a:t>
            </a:r>
            <a:r>
              <a:rPr lang="en-US" altLang="ko-KR" b="1" dirty="0"/>
              <a:t>:</a:t>
            </a:r>
            <a:r>
              <a:rPr lang="ko-KR" altLang="en-US" b="1" dirty="0"/>
              <a:t> </a:t>
            </a:r>
            <a:r>
              <a:rPr lang="en-US" altLang="ko-KR" b="1" dirty="0"/>
              <a:t>49000</a:t>
            </a:r>
            <a:r>
              <a:rPr lang="ko-KR" altLang="en-US" b="1" dirty="0"/>
              <a:t>원</a:t>
            </a:r>
            <a:r>
              <a:rPr lang="en-US" altLang="ko-KR" b="1" dirty="0"/>
              <a:t>(VAT </a:t>
            </a:r>
            <a:r>
              <a:rPr lang="ko-KR" altLang="en-US" b="1" dirty="0"/>
              <a:t>미포함</a:t>
            </a:r>
            <a:r>
              <a:rPr lang="en-US" altLang="ko-KR" b="1" dirty="0"/>
              <a:t>)</a:t>
            </a:r>
          </a:p>
          <a:p>
            <a:endParaRPr lang="en-US" altLang="ko-KR" b="1" dirty="0"/>
          </a:p>
          <a:p>
            <a:r>
              <a:rPr lang="ko-KR" altLang="en-US" b="1" dirty="0">
                <a:hlinkClick r:id="rId2"/>
              </a:rPr>
              <a:t>링크</a:t>
            </a:r>
            <a:endParaRPr lang="en" altLang="ko-KR" b="1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AB57377-1BB2-9544-B223-24558A2CB2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463" y="1798815"/>
            <a:ext cx="38100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1035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73E415BE-A428-A742-8EFC-795983160876}"/>
              </a:ext>
            </a:extLst>
          </p:cNvPr>
          <p:cNvSpPr txBox="1">
            <a:spLocks/>
          </p:cNvSpPr>
          <p:nvPr/>
        </p:nvSpPr>
        <p:spPr>
          <a:xfrm>
            <a:off x="338547" y="0"/>
            <a:ext cx="10515240" cy="132516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dirty="0"/>
              <a:t>스피커 모듈</a:t>
            </a:r>
            <a:r>
              <a:rPr kumimoji="1" lang="en-US" altLang="ko-KR" dirty="0"/>
              <a:t>(3.5</a:t>
            </a:r>
            <a:r>
              <a:rPr kumimoji="1" lang="ko-KR" altLang="en-US" dirty="0"/>
              <a:t>파이 지원</a:t>
            </a:r>
            <a:r>
              <a:rPr kumimoji="1" lang="en-US" altLang="ko-KR" dirty="0"/>
              <a:t>)</a:t>
            </a:r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E42110-EF27-164E-B78D-DA2A07EFC796}"/>
              </a:ext>
            </a:extLst>
          </p:cNvPr>
          <p:cNvSpPr txBox="1"/>
          <p:nvPr/>
        </p:nvSpPr>
        <p:spPr>
          <a:xfrm>
            <a:off x="1023292" y="4543714"/>
            <a:ext cx="188384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미니 스피커 </a:t>
            </a:r>
            <a:r>
              <a:rPr lang="en-US" altLang="ko-KR" b="1" dirty="0"/>
              <a:t>(1)</a:t>
            </a:r>
            <a:r>
              <a:rPr lang="ko-KR" altLang="en-US" b="1" dirty="0"/>
              <a:t> </a:t>
            </a:r>
            <a:endParaRPr lang="en-US" altLang="ko-KR" b="1" dirty="0"/>
          </a:p>
          <a:p>
            <a:endParaRPr kumimoji="1" lang="en-US" altLang="ko-KR" b="1" dirty="0"/>
          </a:p>
          <a:p>
            <a:r>
              <a:rPr kumimoji="1" lang="ko-KR" altLang="en-US" b="1" dirty="0"/>
              <a:t>가격 </a:t>
            </a:r>
            <a:r>
              <a:rPr kumimoji="1" lang="en-US" altLang="ko-KR" b="1" dirty="0"/>
              <a:t>:</a:t>
            </a:r>
            <a:r>
              <a:rPr kumimoji="1" lang="ko-KR" altLang="en-US" b="1" dirty="0"/>
              <a:t> </a:t>
            </a:r>
            <a:r>
              <a:rPr kumimoji="1" lang="en-US" altLang="ko-KR" b="1" dirty="0"/>
              <a:t>4500</a:t>
            </a:r>
            <a:r>
              <a:rPr kumimoji="1" lang="ko-KR" altLang="en-US" b="1" dirty="0"/>
              <a:t>원</a:t>
            </a:r>
            <a:endParaRPr kumimoji="1" lang="en-US" altLang="ko-KR" b="1" dirty="0"/>
          </a:p>
          <a:p>
            <a:endParaRPr kumimoji="1" lang="en-US" altLang="ko-KR" b="1" dirty="0"/>
          </a:p>
          <a:p>
            <a:r>
              <a:rPr kumimoji="1" lang="ko-KR" altLang="en-US" b="1" dirty="0">
                <a:hlinkClick r:id="rId2"/>
              </a:rPr>
              <a:t>링크</a:t>
            </a:r>
            <a:endParaRPr lang="ko-KR" altLang="en-US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3996105-6AF3-4341-BF2B-CF28714794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400" y="1232827"/>
            <a:ext cx="4234464" cy="2923200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0ACEAD1E-3884-F644-88A2-A36F6C210D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9479" y="965237"/>
            <a:ext cx="5442121" cy="329808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7F26CAE-FCA3-9F4C-B751-A2067A6E047C}"/>
              </a:ext>
            </a:extLst>
          </p:cNvPr>
          <p:cNvSpPr txBox="1"/>
          <p:nvPr/>
        </p:nvSpPr>
        <p:spPr>
          <a:xfrm>
            <a:off x="6039479" y="4543714"/>
            <a:ext cx="188384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미니 스피커 </a:t>
            </a:r>
            <a:r>
              <a:rPr lang="en-US" altLang="ko-KR" b="1" dirty="0"/>
              <a:t>(2)</a:t>
            </a:r>
            <a:r>
              <a:rPr lang="ko-KR" altLang="en-US" b="1" dirty="0"/>
              <a:t> </a:t>
            </a:r>
            <a:endParaRPr lang="en-US" altLang="ko-KR" b="1" dirty="0"/>
          </a:p>
          <a:p>
            <a:endParaRPr kumimoji="1" lang="en-US" altLang="ko-KR" b="1" dirty="0"/>
          </a:p>
          <a:p>
            <a:r>
              <a:rPr kumimoji="1" lang="ko-KR" altLang="en-US" b="1" dirty="0"/>
              <a:t>가격 </a:t>
            </a:r>
            <a:r>
              <a:rPr kumimoji="1" lang="en-US" altLang="ko-KR" b="1" dirty="0"/>
              <a:t>:</a:t>
            </a:r>
            <a:r>
              <a:rPr kumimoji="1" lang="ko-KR" altLang="en-US" b="1" dirty="0"/>
              <a:t> </a:t>
            </a:r>
            <a:r>
              <a:rPr kumimoji="1" lang="en-US" altLang="ko-KR" b="1" dirty="0"/>
              <a:t>4500</a:t>
            </a:r>
            <a:r>
              <a:rPr kumimoji="1" lang="ko-KR" altLang="en-US" b="1" dirty="0"/>
              <a:t>원</a:t>
            </a:r>
            <a:endParaRPr kumimoji="1" lang="en-US" altLang="ko-KR" b="1" dirty="0"/>
          </a:p>
          <a:p>
            <a:endParaRPr kumimoji="1" lang="en-US" altLang="ko-KR" b="1" dirty="0"/>
          </a:p>
          <a:p>
            <a:r>
              <a:rPr kumimoji="1" lang="ko-KR" altLang="en-US" b="1" dirty="0">
                <a:hlinkClick r:id="rId5"/>
              </a:rPr>
              <a:t>링크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822578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73E415BE-A428-A742-8EFC-795983160876}"/>
              </a:ext>
            </a:extLst>
          </p:cNvPr>
          <p:cNvSpPr txBox="1">
            <a:spLocks/>
          </p:cNvSpPr>
          <p:nvPr/>
        </p:nvSpPr>
        <p:spPr>
          <a:xfrm>
            <a:off x="338547" y="0"/>
            <a:ext cx="10515240" cy="132516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dirty="0"/>
              <a:t>스피커 모듈</a:t>
            </a:r>
            <a:r>
              <a:rPr kumimoji="1" lang="en-US" altLang="ko-KR" dirty="0"/>
              <a:t>(</a:t>
            </a:r>
            <a:r>
              <a:rPr kumimoji="1" lang="ko-KR" altLang="en-US" dirty="0"/>
              <a:t>고려</a:t>
            </a:r>
            <a:r>
              <a:rPr kumimoji="1" lang="en-US" altLang="ko-KR" dirty="0"/>
              <a:t>)</a:t>
            </a:r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E42110-EF27-164E-B78D-DA2A07EFC796}"/>
              </a:ext>
            </a:extLst>
          </p:cNvPr>
          <p:cNvSpPr txBox="1"/>
          <p:nvPr/>
        </p:nvSpPr>
        <p:spPr>
          <a:xfrm>
            <a:off x="3980572" y="4533183"/>
            <a:ext cx="358944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R" b="1" dirty="0"/>
              <a:t>40mm 8</a:t>
            </a:r>
            <a:r>
              <a:rPr lang="ko-KR" altLang="en-US" b="1" dirty="0"/>
              <a:t>옴 </a:t>
            </a:r>
            <a:r>
              <a:rPr lang="en-US" altLang="ko-KR" b="1" dirty="0"/>
              <a:t>2</a:t>
            </a:r>
            <a:r>
              <a:rPr lang="en" altLang="ko-KR" b="1" dirty="0"/>
              <a:t>W </a:t>
            </a:r>
            <a:r>
              <a:rPr lang="ko-KR" altLang="en-US" b="1" dirty="0"/>
              <a:t>스피커 </a:t>
            </a:r>
            <a:r>
              <a:rPr lang="en-US" altLang="ko-KR" b="1" dirty="0"/>
              <a:t>[</a:t>
            </a:r>
            <a:r>
              <a:rPr lang="en" altLang="ko-KR" b="1" dirty="0"/>
              <a:t>FQ-024]</a:t>
            </a:r>
          </a:p>
          <a:p>
            <a:endParaRPr kumimoji="1" lang="en-US" altLang="ko-KR" b="1" dirty="0"/>
          </a:p>
          <a:p>
            <a:r>
              <a:rPr kumimoji="1" lang="ko-KR" altLang="en-US" b="1" dirty="0"/>
              <a:t>가격 </a:t>
            </a:r>
            <a:r>
              <a:rPr kumimoji="1" lang="en-US" altLang="ko-KR" b="1" dirty="0"/>
              <a:t>:</a:t>
            </a:r>
            <a:r>
              <a:rPr kumimoji="1" lang="ko-KR" altLang="en-US" b="1" dirty="0"/>
              <a:t> </a:t>
            </a:r>
            <a:r>
              <a:rPr kumimoji="1" lang="en-US" altLang="ko-KR" b="1" dirty="0"/>
              <a:t>1200</a:t>
            </a:r>
            <a:r>
              <a:rPr kumimoji="1" lang="ko-KR" altLang="en-US" b="1" dirty="0"/>
              <a:t>원</a:t>
            </a:r>
            <a:r>
              <a:rPr kumimoji="1" lang="en-US" altLang="ko-KR" b="1" dirty="0"/>
              <a:t>(VAT</a:t>
            </a:r>
            <a:r>
              <a:rPr kumimoji="1" lang="ko-KR" altLang="en-US" b="1" dirty="0"/>
              <a:t> 미포함</a:t>
            </a:r>
            <a:r>
              <a:rPr kumimoji="1" lang="en-US" altLang="ko-KR" b="1" dirty="0"/>
              <a:t>)</a:t>
            </a:r>
          </a:p>
          <a:p>
            <a:endParaRPr kumimoji="1" lang="en-US" altLang="ko-KR" b="1" dirty="0"/>
          </a:p>
          <a:p>
            <a:r>
              <a:rPr kumimoji="1" lang="ko-KR" altLang="en-US" b="1" dirty="0">
                <a:hlinkClick r:id="rId2"/>
              </a:rPr>
              <a:t>링크</a:t>
            </a:r>
            <a:endParaRPr lang="ko-KR" altLang="en-US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93F81D4-2414-5642-800D-D4242BB372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7431" y="1536574"/>
            <a:ext cx="2795726" cy="2795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3065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</TotalTime>
  <Words>341</Words>
  <Application>Microsoft Macintosh PowerPoint</Application>
  <PresentationFormat>와이드스크린</PresentationFormat>
  <Paragraphs>114</Paragraphs>
  <Slides>10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5" baseType="lpstr">
      <vt:lpstr>굴림</vt:lpstr>
      <vt:lpstr>맑은 고딕</vt:lpstr>
      <vt:lpstr>바탕</vt:lpstr>
      <vt:lpstr>Arial</vt:lpstr>
      <vt:lpstr>Office 테마</vt:lpstr>
      <vt:lpstr>PowerPoint 프레젠테이션</vt:lpstr>
      <vt:lpstr>하드웨어 결정</vt:lpstr>
      <vt:lpstr>아이템 구성 요소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정리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김승우</dc:creator>
  <cp:lastModifiedBy>김승우</cp:lastModifiedBy>
  <cp:revision>12</cp:revision>
  <dcterms:created xsi:type="dcterms:W3CDTF">2019-11-05T08:04:43Z</dcterms:created>
  <dcterms:modified xsi:type="dcterms:W3CDTF">2019-11-05T23:54:30Z</dcterms:modified>
</cp:coreProperties>
</file>